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4" r:id="rId2"/>
    <p:sldId id="265" r:id="rId3"/>
  </p:sldIdLst>
  <p:sldSz cx="6858000" cy="9906000" type="A4"/>
  <p:notesSz cx="6797675" cy="99266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33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06" autoAdjust="0"/>
    <p:restoredTop sz="90929"/>
  </p:normalViewPr>
  <p:slideViewPr>
    <p:cSldViewPr showGuides="1">
      <p:cViewPr varScale="1">
        <p:scale>
          <a:sx n="79" d="100"/>
          <a:sy n="79" d="100"/>
        </p:scale>
        <p:origin x="3690" y="114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863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11375" y="744538"/>
            <a:ext cx="25765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863" y="942975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D98E00DD-04DD-472C-94D0-AF2569AE76E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916997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F3282-9992-43DA-AD5D-2D936C9C971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611FD6-EA93-4F51-90A5-9F1B66D5489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886325" y="881063"/>
            <a:ext cx="1457325" cy="792480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14350" y="881063"/>
            <a:ext cx="4219575" cy="792480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8CD0A-0E6C-4019-A396-2B7D5DEDE8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514350" y="881063"/>
            <a:ext cx="5829300" cy="79248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DA09DB-6C60-4F40-A840-00CA69BF4A0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FDCD8-28E0-4C7A-88EC-38B529A3BF9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6A9A80-E678-463D-9E2D-445F3139D83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14350" y="2862263"/>
            <a:ext cx="283845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505200" y="2862263"/>
            <a:ext cx="283845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8AA9F-E152-4B93-8EBA-F8DA4736F8D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50066-1584-4EE7-A7B6-F3CE45B6E85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0BF04-ADF6-4192-B430-16FFA83E0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18827-3F47-45BB-8836-9B2911B60E6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A7158-C5AC-470C-9B89-55BD1CED341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971575-223C-4DED-ABB8-FB135B5F694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881063"/>
            <a:ext cx="58293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2862263"/>
            <a:ext cx="58293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9024938"/>
            <a:ext cx="142875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4938"/>
            <a:ext cx="217170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4938"/>
            <a:ext cx="142875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412F4D37-E9D5-4391-A4CB-9ECF1292C65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3524977"/>
              </p:ext>
            </p:extLst>
          </p:nvPr>
        </p:nvGraphicFramePr>
        <p:xfrm>
          <a:off x="188641" y="1433513"/>
          <a:ext cx="6404214" cy="2439608"/>
        </p:xfrm>
        <a:graphic>
          <a:graphicData uri="http://schemas.openxmlformats.org/drawingml/2006/table">
            <a:tbl>
              <a:tblPr/>
              <a:tblGrid>
                <a:gridCol w="12260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36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94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85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460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성명</a:t>
                      </a:r>
                      <a:r>
                        <a:rPr lang="en-US" alt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(</a:t>
                      </a:r>
                      <a:r>
                        <a:rPr 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한글</a:t>
                      </a:r>
                      <a:r>
                        <a:rPr lang="en-US" alt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)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생년월일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60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성명</a:t>
                      </a:r>
                      <a:r>
                        <a:rPr lang="en-US" alt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(</a:t>
                      </a: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영문</a:t>
                      </a:r>
                      <a:r>
                        <a:rPr lang="en-US" alt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)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근무가능 기간</a:t>
                      </a:r>
                      <a:endParaRPr lang="en-US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60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지원 부서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근무가능 시간</a:t>
                      </a:r>
                      <a:endParaRPr lang="en-US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16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주소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16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전화번호</a:t>
                      </a: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핸드폰</a:t>
                      </a: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16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 err="1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이메일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516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보훈여부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 err="1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보훈명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516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장애여부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 err="1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장애명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544183"/>
              </p:ext>
            </p:extLst>
          </p:nvPr>
        </p:nvGraphicFramePr>
        <p:xfrm>
          <a:off x="188913" y="6527651"/>
          <a:ext cx="6408711" cy="2754000"/>
        </p:xfrm>
        <a:graphic>
          <a:graphicData uri="http://schemas.openxmlformats.org/drawingml/2006/table">
            <a:tbl>
              <a:tblPr/>
              <a:tblGrid>
                <a:gridCol w="431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44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3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89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16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007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06000">
                <a:tc rowSpan="9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경</a:t>
                      </a:r>
                    </a:p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 err="1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력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사</a:t>
                      </a:r>
                    </a:p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항</a:t>
                      </a: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기</a:t>
                      </a:r>
                      <a:r>
                        <a:rPr lang="en-US" sz="900" kern="100" dirty="0"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      </a:t>
                      </a:r>
                      <a:r>
                        <a:rPr lang="ko-KR" sz="900" kern="100" dirty="0"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간</a:t>
                      </a: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회사명</a:t>
                      </a: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근무부서</a:t>
                      </a: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담당직무</a:t>
                      </a: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직위</a:t>
                      </a: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근무지역</a:t>
                      </a: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000">
                <a:tc vMerge="1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000">
                <a:tc vMerge="1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000">
                <a:tc vMerge="1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000">
                <a:tc vMerge="1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184" name="Rectangle 8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185" name="Rectangle 9"/>
          <p:cNvSpPr>
            <a:spLocks noChangeArrowheads="1"/>
          </p:cNvSpPr>
          <p:nvPr/>
        </p:nvSpPr>
        <p:spPr bwMode="auto">
          <a:xfrm>
            <a:off x="2060575" y="560388"/>
            <a:ext cx="45370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ko-KR"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입 사 지 원 서</a:t>
            </a:r>
            <a:endParaRPr lang="en-US" altLang="ko-KR">
              <a:latin typeface="맑은 고딕" pitchFamily="50" charset="-127"/>
              <a:ea typeface="맑은 고딕" pitchFamily="50" charset="-127"/>
              <a:cs typeface="Tahoma" pitchFamily="34" charset="0"/>
            </a:endParaRPr>
          </a:p>
        </p:txBody>
      </p:sp>
      <p:sp>
        <p:nvSpPr>
          <p:cNvPr id="2186" name="Rectangle 2"/>
          <p:cNvSpPr>
            <a:spLocks noChangeArrowheads="1"/>
          </p:cNvSpPr>
          <p:nvPr/>
        </p:nvSpPr>
        <p:spPr bwMode="auto">
          <a:xfrm>
            <a:off x="115888" y="415925"/>
            <a:ext cx="6629400" cy="90741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87" name="Line 3"/>
          <p:cNvSpPr>
            <a:spLocks noChangeShapeType="1"/>
          </p:cNvSpPr>
          <p:nvPr/>
        </p:nvSpPr>
        <p:spPr bwMode="auto">
          <a:xfrm>
            <a:off x="117475" y="1281113"/>
            <a:ext cx="66262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pic>
        <p:nvPicPr>
          <p:cNvPr id="2188" name="Picture 797" descr="homepl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" y="666750"/>
            <a:ext cx="1477963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9" name="표 28"/>
          <p:cNvGraphicFramePr>
            <a:graphicFrameLocks noGrp="1"/>
          </p:cNvGraphicFramePr>
          <p:nvPr/>
        </p:nvGraphicFramePr>
        <p:xfrm>
          <a:off x="188913" y="3944938"/>
          <a:ext cx="6408711" cy="609202"/>
        </p:xfrm>
        <a:graphic>
          <a:graphicData uri="http://schemas.openxmlformats.org/drawingml/2006/table">
            <a:tbl>
              <a:tblPr/>
              <a:tblGrid>
                <a:gridCol w="1458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85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90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60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6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460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병역구분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 err="1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군필</a:t>
                      </a:r>
                      <a:endParaRPr lang="en-US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병과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계급</a:t>
                      </a:r>
                      <a:endParaRPr lang="en-US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복무기간</a:t>
                      </a:r>
                      <a:endParaRPr lang="en-US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60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ko-KR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213663"/>
              </p:ext>
            </p:extLst>
          </p:nvPr>
        </p:nvGraphicFramePr>
        <p:xfrm>
          <a:off x="188913" y="4621213"/>
          <a:ext cx="6408711" cy="1836000"/>
        </p:xfrm>
        <a:graphic>
          <a:graphicData uri="http://schemas.openxmlformats.org/drawingml/2006/table">
            <a:tbl>
              <a:tblPr/>
              <a:tblGrid>
                <a:gridCol w="1458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85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90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60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6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600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출신학교명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 err="1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졸업년도</a:t>
                      </a:r>
                      <a:endParaRPr lang="en-US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전공</a:t>
                      </a:r>
                      <a:r>
                        <a:rPr lang="en-US" alt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/</a:t>
                      </a: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학과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성적</a:t>
                      </a:r>
                      <a:endParaRPr lang="en-US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졸업구분</a:t>
                      </a:r>
                      <a:endParaRPr lang="en-US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pPr algn="r" latinLnBrk="1">
                        <a:spcAft>
                          <a:spcPts val="0"/>
                        </a:spcAft>
                      </a:pPr>
                      <a:endParaRPr lang="ko-KR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/</a:t>
                      </a: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ko-KR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ko-KR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ko-KR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ko-KR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71414" y="9544082"/>
            <a:ext cx="2232025" cy="14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ko-KR" sz="500" dirty="0">
                <a:latin typeface="맑은 고딕" pitchFamily="50" charset="-127"/>
                <a:ea typeface="맑은 고딕" pitchFamily="50" charset="-127"/>
              </a:rPr>
              <a:t>June, 2015.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15888" y="415925"/>
            <a:ext cx="6629400" cy="90741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auto">
          <a:xfrm>
            <a:off x="117475" y="1352550"/>
            <a:ext cx="66262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pic>
        <p:nvPicPr>
          <p:cNvPr id="3076" name="Picture 797" descr="homepl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" y="727075"/>
            <a:ext cx="1477963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333375" y="1568450"/>
          <a:ext cx="6192688" cy="7153150"/>
        </p:xfrm>
        <a:graphic>
          <a:graphicData uri="http://schemas.openxmlformats.org/drawingml/2006/table">
            <a:tbl>
              <a:tblPr/>
              <a:tblGrid>
                <a:gridCol w="18786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140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latin typeface="맑은 고딕" pitchFamily="50" charset="-127"/>
                          <a:ea typeface="맑은 고딕" pitchFamily="50" charset="-127"/>
                          <a:cs typeface="Tahoma" pitchFamily="34" charset="0"/>
                        </a:rPr>
                        <a:t> </a:t>
                      </a:r>
                      <a:r>
                        <a:rPr lang="ko-KR" sz="1000" b="1" kern="100" dirty="0">
                          <a:latin typeface="맑은 고딕" pitchFamily="50" charset="-127"/>
                          <a:ea typeface="맑은 고딕" pitchFamily="50" charset="-127"/>
                          <a:cs typeface="Tahoma" pitchFamily="34" charset="0"/>
                        </a:rPr>
                        <a:t>입사 지원 동기</a:t>
                      </a:r>
                      <a:r>
                        <a:rPr lang="en-US" altLang="ko-KR" sz="1000" b="1" kern="100" dirty="0">
                          <a:latin typeface="맑은 고딕" pitchFamily="50" charset="-127"/>
                          <a:ea typeface="맑은 고딕" pitchFamily="50" charset="-127"/>
                          <a:cs typeface="Tahoma" pitchFamily="34" charset="0"/>
                        </a:rPr>
                        <a:t> </a:t>
                      </a:r>
                      <a:endParaRPr lang="ko-KR" sz="1000" b="1" kern="100" dirty="0">
                        <a:latin typeface="맑은 고딕" pitchFamily="50" charset="-127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marL="24142" marR="2414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 marL="24142" marR="24142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9897">
                <a:tc gridSpan="2"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endParaRPr lang="en-US" sz="1000" kern="100" dirty="0">
                        <a:latin typeface="맑은 고딕" pitchFamily="50" charset="-127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marL="24142" marR="2414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latinLnBrk="1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latin typeface="맑은 고딕" pitchFamily="50" charset="-127"/>
                          <a:ea typeface="맑은 고딕" pitchFamily="50" charset="-127"/>
                          <a:cs typeface="Tahoma" pitchFamily="34" charset="0"/>
                        </a:rPr>
                        <a:t> </a:t>
                      </a:r>
                      <a:r>
                        <a:rPr lang="ko-KR" sz="1000" b="1" kern="100" dirty="0">
                          <a:latin typeface="맑은 고딕" pitchFamily="50" charset="-127"/>
                          <a:ea typeface="맑은 고딕" pitchFamily="50" charset="-127"/>
                          <a:cs typeface="Tahoma" pitchFamily="34" charset="0"/>
                        </a:rPr>
                        <a:t>나의 장·단점</a:t>
                      </a:r>
                    </a:p>
                  </a:txBody>
                  <a:tcPr marL="24142" marR="2414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 marL="24142" marR="24142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71243">
                <a:tc gridSpan="2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1000" kern="100" dirty="0">
                        <a:latin typeface="맑은 고딕" pitchFamily="50" charset="-127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marL="24142" marR="2414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latinLnBrk="1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latin typeface="맑은 고딕" pitchFamily="50" charset="-127"/>
                          <a:ea typeface="맑은 고딕" pitchFamily="50" charset="-127"/>
                          <a:cs typeface="Tahoma" pitchFamily="34" charset="0"/>
                        </a:rPr>
                        <a:t> </a:t>
                      </a:r>
                      <a:r>
                        <a:rPr lang="ko-KR" sz="1000" b="1" kern="100" dirty="0">
                          <a:latin typeface="맑은 고딕" pitchFamily="50" charset="-127"/>
                          <a:ea typeface="맑은 고딕" pitchFamily="50" charset="-127"/>
                          <a:cs typeface="Tahoma" pitchFamily="34" charset="0"/>
                        </a:rPr>
                        <a:t>주요 경험 및</a:t>
                      </a:r>
                      <a:r>
                        <a:rPr lang="en-US" altLang="ko-KR" sz="1000" b="1" kern="100" dirty="0">
                          <a:latin typeface="맑은 고딕" pitchFamily="50" charset="-127"/>
                          <a:ea typeface="맑은 고딕" pitchFamily="50" charset="-127"/>
                          <a:cs typeface="Tahoma" pitchFamily="34" charset="0"/>
                        </a:rPr>
                        <a:t> </a:t>
                      </a:r>
                      <a:r>
                        <a:rPr lang="ko-KR" sz="1000" b="1" kern="100" dirty="0">
                          <a:latin typeface="맑은 고딕" pitchFamily="50" charset="-127"/>
                          <a:ea typeface="맑은 고딕" pitchFamily="50" charset="-127"/>
                          <a:cs typeface="Tahoma" pitchFamily="34" charset="0"/>
                        </a:rPr>
                        <a:t>경력 소개</a:t>
                      </a:r>
                    </a:p>
                  </a:txBody>
                  <a:tcPr marL="24142" marR="2414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 marL="24142" marR="24142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18683">
                <a:tc gridSpan="2"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endParaRPr lang="en-US" sz="1000" kern="100" dirty="0">
                        <a:latin typeface="맑은 고딕" pitchFamily="50" charset="-127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marL="24142" marR="2414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4000">
                <a:tc gridSpan="2"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ko-KR" altLang="en-US" sz="1000" b="1" kern="100" dirty="0">
                          <a:latin typeface="맑은 고딕" pitchFamily="50" charset="-127"/>
                          <a:ea typeface="맑은 고딕" pitchFamily="50" charset="-127"/>
                          <a:cs typeface="Tahoma" pitchFamily="34" charset="0"/>
                        </a:rPr>
                        <a:t> 입사 후 포부</a:t>
                      </a:r>
                      <a:endParaRPr lang="en-US" sz="1000" b="1" kern="100" dirty="0">
                        <a:latin typeface="맑은 고딕" pitchFamily="50" charset="-127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marL="24142" marR="2414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97327">
                <a:tc gridSpan="2"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endParaRPr lang="en-US" sz="1000" kern="100" dirty="0">
                        <a:latin typeface="맑은 고딕" pitchFamily="50" charset="-127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marL="24142" marR="2414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103" name="Rectangle 10"/>
          <p:cNvSpPr>
            <a:spLocks noChangeArrowheads="1"/>
          </p:cNvSpPr>
          <p:nvPr/>
        </p:nvSpPr>
        <p:spPr bwMode="auto">
          <a:xfrm>
            <a:off x="404813" y="8812213"/>
            <a:ext cx="5903912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39700" algn="ctr" eaLnBrk="0" hangingPunct="0">
              <a:lnSpc>
                <a:spcPct val="150000"/>
              </a:lnSpc>
            </a:pPr>
            <a:r>
              <a:rPr lang="ko-KR" sz="1100"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지원서상의 모든 기재사항은 사실과 다름없음을 확인합니다</a:t>
            </a:r>
            <a:r>
              <a:rPr lang="en-US" altLang="ko-KR" sz="1100"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.</a:t>
            </a:r>
          </a:p>
          <a:p>
            <a:pPr indent="139700" algn="ctr" eaLnBrk="0" latinLnBrk="0" hangingPunct="0">
              <a:lnSpc>
                <a:spcPct val="150000"/>
              </a:lnSpc>
            </a:pPr>
            <a:r>
              <a:rPr lang="ko-KR" altLang="en-US" sz="1100"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작성일자 </a:t>
            </a:r>
            <a:r>
              <a:rPr lang="en-US" altLang="ko-KR" sz="1100"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:       </a:t>
            </a:r>
            <a:r>
              <a:rPr lang="ko-KR" altLang="en-US" sz="1100"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년      월      일           작성자 </a:t>
            </a:r>
            <a:r>
              <a:rPr lang="en-US" altLang="ko-KR" sz="1100"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:                      </a:t>
            </a:r>
            <a:r>
              <a:rPr lang="ko-KR" altLang="en-US" sz="1100"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서명        </a:t>
            </a:r>
          </a:p>
        </p:txBody>
      </p:sp>
      <p:sp>
        <p:nvSpPr>
          <p:cNvPr id="3104" name="Rectangle 9"/>
          <p:cNvSpPr>
            <a:spLocks noChangeArrowheads="1"/>
          </p:cNvSpPr>
          <p:nvPr/>
        </p:nvSpPr>
        <p:spPr bwMode="auto">
          <a:xfrm>
            <a:off x="2060575" y="631825"/>
            <a:ext cx="4537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ko-KR"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입 사 지 원 서</a:t>
            </a:r>
            <a:endParaRPr lang="en-US" altLang="ko-KR">
              <a:latin typeface="맑은 고딕" pitchFamily="50" charset="-127"/>
              <a:ea typeface="맑은 고딕" pitchFamily="50" charset="-127"/>
              <a:cs typeface="Tahom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71414" y="9544082"/>
            <a:ext cx="2232025" cy="14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ko-KR" sz="500" dirty="0">
                <a:latin typeface="맑은 고딕" pitchFamily="50" charset="-127"/>
                <a:ea typeface="맑은 고딕" pitchFamily="50" charset="-127"/>
              </a:rPr>
              <a:t>April, 2014.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1444</TotalTime>
  <Words>99</Words>
  <Application>Microsoft Office PowerPoint</Application>
  <PresentationFormat>A4 용지(210x297mm)</PresentationFormat>
  <Paragraphs>45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5" baseType="lpstr">
      <vt:lpstr>굴림</vt:lpstr>
      <vt:lpstr>맑은 고딕</vt:lpstr>
      <vt:lpstr>기본 디자인</vt:lpstr>
      <vt:lpstr>PowerPoint 프레젠테이션</vt:lpstr>
      <vt:lpstr>PowerPoint 프레젠테이션</vt:lpstr>
    </vt:vector>
  </TitlesOfParts>
  <Company>홈프러스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김충만</dc:creator>
  <cp:lastModifiedBy>Daniel Carey</cp:lastModifiedBy>
  <cp:revision>189</cp:revision>
  <dcterms:created xsi:type="dcterms:W3CDTF">2004-08-11T02:28:16Z</dcterms:created>
  <dcterms:modified xsi:type="dcterms:W3CDTF">2020-12-03T23:38:28Z</dcterms:modified>
</cp:coreProperties>
</file>